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0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Rêves Lucides d'Eau Douce pour Tous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31520" y="1051560"/>
            <a:ext cx="1828800" cy="18288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4" name="Text 2"/>
          <p:cNvSpPr/>
          <p:nvPr/>
        </p:nvSpPr>
        <p:spPr>
          <a:xfrm>
            <a:off x="731520" y="123444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résumé — la réalisation technique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1737360"/>
            <a:ext cx="45720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Installation immersive</a:t>
            </a:r>
            <a:endParaRPr lang="en-US" sz="1200" dirty="0"/>
          </a:p>
          <a:p>
            <a:pPr indent="0" marL="0">
              <a:buNone/>
            </a:pPr>
            <a:r>
              <a:rPr lang="en-US" sz="11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dans une salle circulaire de 6m de diamètre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projecteurs Optoma ZW350ST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murs (config X) + 1 vers le scry (topographie 3D)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Écran courbe 16.5m × 2m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Résolution native 4454×800px — surface canvas modulaire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Interaction par capteurs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ultrasoniques (murs) + 2 PIR (entrée) + RPi NoIR (scry)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Piloté par TouchDesigner + NDI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Temps réel, synchronisation capteurs, lecture média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669280" y="1828800"/>
            <a:ext cx="3017520" cy="868680"/>
          </a:xfrm>
          <a:prstGeom prst="rect">
            <a:avLst/>
          </a:prstGeom>
          <a:solidFill>
            <a:srgbClr val="FFFFFF">
              <a:alpha val="5000"/>
            </a:srgbClr>
          </a:solidFill>
          <a:ln w="5080">
            <a:solidFill>
              <a:srgbClr val="BD9A5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852160" y="1901952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D9A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Géant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852160" y="217627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Mountain s'endort,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rêvant de toute vie visible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5669280" y="2834640"/>
            <a:ext cx="3017520" cy="868680"/>
          </a:xfrm>
          <a:prstGeom prst="rect">
            <a:avLst/>
          </a:prstGeom>
          <a:solidFill>
            <a:srgbClr val="FFFFFF">
              <a:alpha val="5000"/>
            </a:srgbClr>
          </a:solidFill>
          <a:ln w="5080">
            <a:solidFill>
              <a:srgbClr val="BD9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852160" y="2907792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D9A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Lavandière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852160" y="318211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Narratrice créolisée reliant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passé, présent et futur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669280" y="3840480"/>
            <a:ext cx="3017520" cy="868680"/>
          </a:xfrm>
          <a:prstGeom prst="rect">
            <a:avLst/>
          </a:prstGeom>
          <a:solidFill>
            <a:srgbClr val="FFFFFF">
              <a:alpha val="5000"/>
            </a:srgbClr>
          </a:solidFill>
          <a:ln w="5080">
            <a:solidFill>
              <a:srgbClr val="BD9A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52160" y="3913632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D9A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Scry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852160" y="418795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Topographie 3D du Cap ∅1m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Projection + interaction gestuelle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731520" y="475488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Futures Past — Electric South / IFAS-Recherche / MEAE • Musées Iziko d'Afrique du Sud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60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743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400" kern="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CALENDRIER DU PROJET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731520" y="5486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la recherche à l'exposition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463040"/>
            <a:ext cx="8046720" cy="18288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5" name="Shape 3"/>
          <p:cNvSpPr/>
          <p:nvPr/>
        </p:nvSpPr>
        <p:spPr>
          <a:xfrm>
            <a:off x="960120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6" name="Text 4"/>
          <p:cNvSpPr/>
          <p:nvPr/>
        </p:nvSpPr>
        <p:spPr>
          <a:xfrm>
            <a:off x="365760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 — Juin 2026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365760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Recherche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Concept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65760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Archives, narratif, concept art,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projection mapping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685800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sem.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2679192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11" name="Text 9"/>
          <p:cNvSpPr/>
          <p:nvPr/>
        </p:nvSpPr>
        <p:spPr>
          <a:xfrm>
            <a:off x="2084832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Fév — Juin 2026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2084832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Dév. Actes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&amp; 2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2084832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Illustration Daniel Hugo,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animation, audio, tournages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2404872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sem.</a:t>
            </a:r>
            <a:endParaRPr lang="en-US" sz="700" dirty="0"/>
          </a:p>
        </p:txBody>
      </p:sp>
      <p:sp>
        <p:nvSpPr>
          <p:cNvPr id="15" name="Shape 13"/>
          <p:cNvSpPr/>
          <p:nvPr/>
        </p:nvSpPr>
        <p:spPr>
          <a:xfrm>
            <a:off x="4398264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16" name="Text 14"/>
          <p:cNvSpPr/>
          <p:nvPr/>
        </p:nvSpPr>
        <p:spPr>
          <a:xfrm>
            <a:off x="3803904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 — Juil 2026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3803904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Dév. Acte 3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803904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vidéo Salt River,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son, TouchDesigner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4123944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sem.</a:t>
            </a:r>
            <a:endParaRPr lang="en-US" sz="700" dirty="0"/>
          </a:p>
        </p:txBody>
      </p:sp>
      <p:sp>
        <p:nvSpPr>
          <p:cNvPr id="20" name="Shape 18"/>
          <p:cNvSpPr/>
          <p:nvPr/>
        </p:nvSpPr>
        <p:spPr>
          <a:xfrm>
            <a:off x="6117336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21" name="Text 19"/>
          <p:cNvSpPr/>
          <p:nvPr/>
        </p:nvSpPr>
        <p:spPr>
          <a:xfrm>
            <a:off x="5522976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Juil — Sep 2026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522976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Fabrication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522976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structure,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calibration, intégration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843016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sem.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7836408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26" name="Text 24"/>
          <p:cNvSpPr/>
          <p:nvPr/>
        </p:nvSpPr>
        <p:spPr>
          <a:xfrm>
            <a:off x="7242048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 — Déc 2026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7242048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Exposition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242048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mois minimum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aux Musées Iziko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7562088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sem.</a:t>
            </a:r>
            <a:endParaRPr lang="en-US" sz="700" dirty="0"/>
          </a:p>
        </p:txBody>
      </p:sp>
      <p:sp>
        <p:nvSpPr>
          <p:cNvPr id="30" name="Shape 28"/>
          <p:cNvSpPr/>
          <p:nvPr/>
        </p:nvSpPr>
        <p:spPr>
          <a:xfrm>
            <a:off x="731520" y="3429000"/>
            <a:ext cx="7680960" cy="9144"/>
          </a:xfrm>
          <a:prstGeom prst="rect">
            <a:avLst/>
          </a:prstGeom>
          <a:solidFill>
            <a:srgbClr val="BD9A50">
              <a:alpha val="3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731520" y="3566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Jalons clés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73152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96012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jan.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160020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Lancement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274320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297180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mars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361188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validé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475488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498348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avr.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562356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Mobilité Paris</a:t>
            </a:r>
            <a:endParaRPr lang="en-US" sz="800" dirty="0"/>
          </a:p>
        </p:txBody>
      </p:sp>
      <p:sp>
        <p:nvSpPr>
          <p:cNvPr id="41" name="Text 39"/>
          <p:cNvSpPr/>
          <p:nvPr/>
        </p:nvSpPr>
        <p:spPr>
          <a:xfrm>
            <a:off x="676656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699516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 avr.</a:t>
            </a:r>
            <a:endParaRPr lang="en-US" sz="800" dirty="0"/>
          </a:p>
        </p:txBody>
      </p:sp>
      <p:sp>
        <p:nvSpPr>
          <p:cNvPr id="43" name="Text 41"/>
          <p:cNvSpPr/>
          <p:nvPr/>
        </p:nvSpPr>
        <p:spPr>
          <a:xfrm>
            <a:off x="763524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731520" y="43891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960120" y="43891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août</a:t>
            </a:r>
            <a:endParaRPr lang="en-US" sz="800" dirty="0"/>
          </a:p>
        </p:txBody>
      </p:sp>
      <p:sp>
        <p:nvSpPr>
          <p:cNvPr id="46" name="Text 44"/>
          <p:cNvSpPr/>
          <p:nvPr/>
        </p:nvSpPr>
        <p:spPr>
          <a:xfrm>
            <a:off x="1600200" y="43891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terminée</a:t>
            </a:r>
            <a:endParaRPr lang="en-US" sz="800" dirty="0"/>
          </a:p>
        </p:txBody>
      </p:sp>
      <p:sp>
        <p:nvSpPr>
          <p:cNvPr id="47" name="Text 45"/>
          <p:cNvSpPr/>
          <p:nvPr/>
        </p:nvSpPr>
        <p:spPr>
          <a:xfrm>
            <a:off x="2743200" y="43891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2971800" y="43891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sept.</a:t>
            </a:r>
            <a:endParaRPr lang="en-US" sz="800" dirty="0"/>
          </a:p>
        </p:txBody>
      </p:sp>
      <p:sp>
        <p:nvSpPr>
          <p:cNvPr id="49" name="Text 47"/>
          <p:cNvSpPr/>
          <p:nvPr/>
        </p:nvSpPr>
        <p:spPr>
          <a:xfrm>
            <a:off x="3611880" y="43891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Installation terminée</a:t>
            </a:r>
            <a:endParaRPr lang="en-US" sz="800" dirty="0"/>
          </a:p>
        </p:txBody>
      </p:sp>
      <p:sp>
        <p:nvSpPr>
          <p:cNvPr id="50" name="Text 48"/>
          <p:cNvSpPr/>
          <p:nvPr/>
        </p:nvSpPr>
        <p:spPr>
          <a:xfrm>
            <a:off x="4754880" y="43891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4983480" y="43891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sept.</a:t>
            </a:r>
            <a:endParaRPr lang="en-US" sz="800" dirty="0"/>
          </a:p>
        </p:txBody>
      </p:sp>
      <p:sp>
        <p:nvSpPr>
          <p:cNvPr id="52" name="Text 50"/>
          <p:cNvSpPr/>
          <p:nvPr/>
        </p:nvSpPr>
        <p:spPr>
          <a:xfrm>
            <a:off x="5623560" y="43891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Ouverture exposition</a:t>
            </a:r>
            <a:endParaRPr lang="en-US" sz="800" dirty="0"/>
          </a:p>
        </p:txBody>
      </p:sp>
      <p:sp>
        <p:nvSpPr>
          <p:cNvPr id="53" name="Text 51"/>
          <p:cNvSpPr/>
          <p:nvPr/>
        </p:nvSpPr>
        <p:spPr>
          <a:xfrm>
            <a:off x="731520" y="475488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Durée totale : 32 semaines • 31 livrables • Budget : R 1 200 000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8288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4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L'INSTALLATION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731520" y="4114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Salle ∅6m — Scry ∅1m — Écran 16.5m × 2m</a:t>
            </a:r>
            <a:endParaRPr lang="en-US" sz="2000" dirty="0"/>
          </a:p>
        </p:txBody>
      </p:sp>
      <p:pic>
        <p:nvPicPr>
          <p:cNvPr id="4" name="Image 0" descr="/Volumes/Data_UIH_MacBookPro/LDLS/AMANZI_paris_workshop/deploy/media/concept-layou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82880" y="822960"/>
            <a:ext cx="8778240" cy="3931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5× Optoma ZW350ST • 7 ultrasoniques • 2 PIR • RPi NoIR • TouchDesigner + NDI • Structure modulaire 12+ panneaux • Plancher surélevé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0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743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400" kern="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QUE NOUS CHERCHONS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731520" y="54864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Collaborons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365760" y="1280160"/>
            <a:ext cx="2743200" cy="320040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BD9A5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" y="1280160"/>
            <a:ext cx="2743200" cy="36576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Distribution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548640" y="196596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Festivals, musées et lieux culturels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internationaux pour accueillir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l'installation en itinérance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097280" y="3017520"/>
            <a:ext cx="1280160" cy="9144"/>
          </a:xfrm>
          <a:prstGeom prst="rect">
            <a:avLst/>
          </a:prstGeom>
          <a:solidFill>
            <a:srgbClr val="BD9A50">
              <a:alpha val="4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315468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L'installation est modulaire et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transportable — conçue pour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être déployée dans de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nouveaux espaces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3246120" y="1280160"/>
            <a:ext cx="2743200" cy="320040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1A9EA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246120" y="1280160"/>
            <a:ext cx="2743200" cy="36576"/>
          </a:xfrm>
          <a:prstGeom prst="rect">
            <a:avLst/>
          </a:prstGeom>
          <a:solidFill>
            <a:srgbClr val="1A9EA3"/>
          </a:solidFill>
          <a:ln/>
        </p:spPr>
      </p:sp>
      <p:sp>
        <p:nvSpPr>
          <p:cNvPr id="12" name="Text 10"/>
          <p:cNvSpPr/>
          <p:nvPr/>
        </p:nvSpPr>
        <p:spPr>
          <a:xfrm>
            <a:off x="342900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Financement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3429000" y="196596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Soutien financier complémentaire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l'itinérance internationale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l'adaptation aux nouveaux sites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977640" y="3017520"/>
            <a:ext cx="1280160" cy="9144"/>
          </a:xfrm>
          <a:prstGeom prst="rect">
            <a:avLst/>
          </a:prstGeom>
          <a:solidFill>
            <a:srgbClr val="1A9EA3">
              <a:alpha val="4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3429000" y="315468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actuel : R 1 200 000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(production + exhibition Iziko)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Besoin d'itinérance : à définir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selon les opportunités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6126480" y="1280160"/>
            <a:ext cx="2743200" cy="320040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BD9A5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126480" y="1280160"/>
            <a:ext cx="2743200" cy="36576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18" name="Text 16"/>
          <p:cNvSpPr/>
          <p:nvPr/>
        </p:nvSpPr>
        <p:spPr>
          <a:xfrm>
            <a:off x="630936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Co-production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6309360" y="196596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Partenariats créatifs et techniques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enrichir l'œuvre et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étendre sa portée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6858000" y="3017520"/>
            <a:ext cx="1280160" cy="9144"/>
          </a:xfrm>
          <a:prstGeom prst="rect">
            <a:avLst/>
          </a:prstGeom>
          <a:solidFill>
            <a:srgbClr val="BD9A50">
              <a:alpha val="4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309360" y="315468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Ouvert aux collaborations :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contenu narratif localisé,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traduction, adaptation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culturelle des actes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731520" y="457200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Laurent de Laroche Souvestre (Réalisateur) • Sarah Summers (Dir. Artistique) • Kyle Marais (Technologiste)</a:t>
            </a:r>
            <a:endParaRPr lang="en-US" sz="800" dirty="0"/>
          </a:p>
          <a:p>
            <a:pPr algn="ctr"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Reilly Cloete (Réal. Junior) • Dr Laurine Platzky (Conseillère)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731520" y="4709160"/>
            <a:ext cx="7772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Université du Western Cape — Zone Immersive — Le Cap, Afrique du Sud</a:t>
            </a:r>
            <a:endParaRPr lang="en-US" sz="700" dirty="0"/>
          </a:p>
        </p:txBody>
      </p:sp>
      <p:sp>
        <p:nvSpPr>
          <p:cNvPr id="24" name="Text 22"/>
          <p:cNvSpPr/>
          <p:nvPr/>
        </p:nvSpPr>
        <p:spPr>
          <a:xfrm>
            <a:off x="731520" y="4892040"/>
            <a:ext cx="7772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infouih@uwc.ac.za  •  +27 21 959 2000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Rêves Lucides — Producer Pitch (4 slides)</dc:title>
  <dc:subject>PptxGenJS Presentation</dc:subject>
  <dc:creator>Laurent de Laroche Souvestre</dc:creator>
  <cp:lastModifiedBy>Laurent de Laroche Souvestre</cp:lastModifiedBy>
  <cp:revision>1</cp:revision>
  <dcterms:created xsi:type="dcterms:W3CDTF">2026-04-11T06:34:25Z</dcterms:created>
  <dcterms:modified xsi:type="dcterms:W3CDTF">2026-04-11T06:34:25Z</dcterms:modified>
</cp:coreProperties>
</file>